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6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4805EF9-387C-C691-6E80-5EDAFD0776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2" y="2668317"/>
            <a:ext cx="5486400" cy="30861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D10A2D-730D-29E0-FB82-2A3A247E26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5626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Rviz</a:t>
            </a:r>
            <a:r>
              <a:rPr lang="en-US" b="1" dirty="0"/>
              <a:t> Sim Demo: </a:t>
            </a:r>
            <a:r>
              <a:rPr lang="en-US" dirty="0"/>
              <a:t>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774054" y="5801950"/>
            <a:ext cx="89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538121" y="5801950"/>
            <a:ext cx="86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Replay</a:t>
            </a:r>
          </a:p>
        </p:txBody>
      </p:sp>
    </p:spTree>
    <p:extLst>
      <p:ext uri="{BB962C8B-B14F-4D97-AF65-F5344CB8AC3E}">
        <p14:creationId xmlns:p14="http://schemas.microsoft.com/office/powerpoint/2010/main" val="39348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377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AutoDRIVE-F1TENTH-Autoware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